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77" d="100"/>
          <a:sy n="77" d="100"/>
        </p:scale>
        <p:origin x="684" y="90"/>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03/07/2025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03/07/2025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03/07/2025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03/07/2025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03/07/2025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03/07/2025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03/07/2025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03/07/2025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03/07/2025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03/07/2025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03/07/2025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03/07/2025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03/07/2025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03/07/2025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03/07/2025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03/07/2025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03/07/2025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ell.stackexchange.com/questions/94552/what-is-this-action-called-while-you-are-putting-on-your-sho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ear-listen-hear-gossip-sound-25595/" TargetMode="External"/><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hyperlink" Target="https://www.publicdomainpictures.net/view-image.php?image=158418&amp;picture=&amp;jazyk=FR" TargetMode="Externa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2"/>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r>
              <a:rPr lang="en-GB" b="0" dirty="0">
                <a:latin typeface="Avenir Heavy" panose="02000503020000020003"/>
              </a:rPr>
              <a:t/>
            </a:r>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r>
              <a:rPr lang="en-GB" dirty="0">
                <a:sym typeface="Wingdings" panose="05000000000000000000" pitchFamily="2" charset="2"/>
              </a:rPr>
              <a:t/>
            </a:r>
            <a:br>
              <a:rPr lang="en-GB" dirty="0">
                <a:sym typeface="Wingdings" panose="05000000000000000000" pitchFamily="2" charset="2"/>
              </a:rPr>
            </a:br>
            <a:endParaRPr lang="en-GB" dirty="0"/>
          </a:p>
        </p:txBody>
      </p:sp>
    </p:spTree>
    <p:extLst>
      <p:ext uri="{BB962C8B-B14F-4D97-AF65-F5344CB8AC3E}">
        <p14:creationId xmlns:p14="http://schemas.microsoft.com/office/powerpoint/2010/main" val="262716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spTree>
    <p:extLst>
      <p:ext uri="{BB962C8B-B14F-4D97-AF65-F5344CB8AC3E}">
        <p14:creationId xmlns:p14="http://schemas.microsoft.com/office/powerpoint/2010/main" val="210900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spTree>
    <p:extLst>
      <p:ext uri="{BB962C8B-B14F-4D97-AF65-F5344CB8AC3E}">
        <p14:creationId xmlns:p14="http://schemas.microsoft.com/office/powerpoint/2010/main" val="9459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spTree>
    <p:extLst>
      <p:ext uri="{BB962C8B-B14F-4D97-AF65-F5344CB8AC3E}">
        <p14:creationId xmlns:p14="http://schemas.microsoft.com/office/powerpoint/2010/main" val="3282951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3"/>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spTree>
    <p:extLst>
      <p:ext uri="{BB962C8B-B14F-4D97-AF65-F5344CB8AC3E}">
        <p14:creationId xmlns:p14="http://schemas.microsoft.com/office/powerpoint/2010/main" val="357238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5"/>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6"/>
          <a:stretch>
            <a:fillRect/>
          </a:stretch>
        </p:blipFill>
        <p:spPr>
          <a:xfrm>
            <a:off x="9850562" y="4958862"/>
            <a:ext cx="2114099" cy="1413804"/>
          </a:xfrm>
          <a:prstGeom prst="rect">
            <a:avLst/>
          </a:prstGeom>
        </p:spPr>
      </p:pic>
    </p:spTree>
    <p:extLst>
      <p:ext uri="{BB962C8B-B14F-4D97-AF65-F5344CB8AC3E}">
        <p14:creationId xmlns:p14="http://schemas.microsoft.com/office/powerpoint/2010/main" val="295522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spTree>
    <p:extLst>
      <p:ext uri="{BB962C8B-B14F-4D97-AF65-F5344CB8AC3E}">
        <p14:creationId xmlns:p14="http://schemas.microsoft.com/office/powerpoint/2010/main" val="3000468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660796" y="1918051"/>
            <a:ext cx="2610802" cy="4258912"/>
          </a:xfrm>
          <a:prstGeom prst="rect">
            <a:avLst/>
          </a:prstGeom>
        </p:spPr>
      </p:pic>
    </p:spTree>
    <p:extLst>
      <p:ext uri="{BB962C8B-B14F-4D97-AF65-F5344CB8AC3E}">
        <p14:creationId xmlns:p14="http://schemas.microsoft.com/office/powerpoint/2010/main" val="20288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2"/>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spTree>
    <p:extLst>
      <p:ext uri="{BB962C8B-B14F-4D97-AF65-F5344CB8AC3E}">
        <p14:creationId xmlns:p14="http://schemas.microsoft.com/office/powerpoint/2010/main" val="3853683974"/>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7C930F-AE6A-43DE-BC94-55CFDCAA89AF}">
  <ds:schemaRefs>
    <ds:schemaRef ds:uri="http://schemas.openxmlformats.org/package/2006/metadata/core-properties"/>
    <ds:schemaRef ds:uri="http://schemas.microsoft.com/office/2006/documentManagement/types"/>
    <ds:schemaRef ds:uri="http://purl.org/dc/elements/1.1/"/>
    <ds:schemaRef ds:uri="http://purl.org/dc/terms/"/>
    <ds:schemaRef ds:uri="http://schemas.microsoft.com/office/infopath/2007/PartnerControls"/>
    <ds:schemaRef ds:uri="http://purl.org/dc/dcmitype/"/>
    <ds:schemaRef ds:uri="84753cb1-c428-48d8-a8c5-d0f3c439875e"/>
    <ds:schemaRef ds:uri="6acc6900-8613-4e2c-a36c-8c15fca13887"/>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D6C2A8F-CBB6-4454-8391-435AB22CCB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588</TotalTime>
  <Words>657</Words>
  <Application>Microsoft Office PowerPoint</Application>
  <PresentationFormat>Widescreen</PresentationFormat>
  <Paragraphs>66</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Office</cp:lastModifiedBy>
  <cp:revision>10</cp:revision>
  <dcterms:created xsi:type="dcterms:W3CDTF">2022-12-10T09:38:26Z</dcterms:created>
  <dcterms:modified xsi:type="dcterms:W3CDTF">2025-07-03T11:55:04Z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